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_2410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 rot="5400000">
            <a:off x="1471836" y="-891480"/>
            <a:ext cx="6264696" cy="8712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563888" y="544522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МБУК ЖСПКР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«ЖУРАВСКАЯ СЕЛЬСКАЯ БИБЛИОТЕКА</a:t>
            </a:r>
            <a:endParaRPr lang="ru-R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301208"/>
            <a:ext cx="3438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Валентин Александрович Серов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Девочка с персиками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1887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5157194"/>
            <a:ext cx="3294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Кондратьевич Саврасов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Грачи прилетели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1871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380px-Walentin_Alexandrowitsch_Serow_Girl_with_Peach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08721"/>
            <a:ext cx="4000424" cy="4248472"/>
          </a:xfrm>
          <a:prstGeom prst="rect">
            <a:avLst/>
          </a:prstGeom>
        </p:spPr>
      </p:pic>
      <p:pic>
        <p:nvPicPr>
          <p:cNvPr id="10" name="Рисунок 9" descr="3d987e27826fee01472ad8889501eb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692696"/>
            <a:ext cx="3672408" cy="446449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25144"/>
            <a:ext cx="3510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Шишкин Иван Иванович </a:t>
            </a:r>
            <a:b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Рожь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1878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5517232"/>
            <a:ext cx="329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Исаак Ильич Левитан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1880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b36bd2b7ee16bc27bcdffe3795c6fe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83" y="1628800"/>
            <a:ext cx="4660403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577px-Issak_Levitan_-_The_Oa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972492"/>
            <a:ext cx="4282080" cy="4214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галерее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 представлено искусство XX века полотнами таких художников, как М. Врубель, К.Малевич, М.Шагал.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229201"/>
            <a:ext cx="2934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Врубель Михаил Александрович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Царевна-Лебедь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85592" y="5020073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Малевич Казимир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Северинович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 с граблями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1930-1931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ec69672c91e9474d5a134ed60c41e7f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916833"/>
            <a:ext cx="2287917" cy="3103240"/>
          </a:xfrm>
          <a:prstGeom prst="rect">
            <a:avLst/>
          </a:prstGeom>
        </p:spPr>
      </p:pic>
      <p:pic>
        <p:nvPicPr>
          <p:cNvPr id="10" name="Рисунок 9" descr="4f259cf21dd585973e7afbfa5c1698b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844824"/>
            <a:ext cx="2682899" cy="317524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156176" y="5229200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Шагал Марк Захарович 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городом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1914–1918</a:t>
            </a:r>
          </a:p>
        </p:txBody>
      </p:sp>
      <p:pic>
        <p:nvPicPr>
          <p:cNvPr id="12" name="Рисунок 11" descr="ceefc3fe0739a32f82f19c6c0de1205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2100" y="2276872"/>
            <a:ext cx="3771900" cy="27432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новейших течений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4509120"/>
            <a:ext cx="3510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Кабаков Илья Иосифович 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Ящик с мусором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1981</a:t>
            </a:r>
          </a:p>
          <a:p>
            <a:pPr algn="ctr"/>
            <a:endParaRPr lang="ru-RU" b="1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96136" y="5085184"/>
            <a:ext cx="3510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Пригов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Дмитрий Александрович 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Ботинок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1973</a:t>
            </a:r>
          </a:p>
          <a:p>
            <a:pPr algn="ctr"/>
            <a:endParaRPr lang="ru-RU" b="1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3" name="Рисунок 12" descr="b4955586576068f6873efbc60cb655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51964"/>
            <a:ext cx="4968552" cy="3420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b38ae5eeeac973c5a5cf5aacc4828a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836712"/>
            <a:ext cx="2871584" cy="4069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80728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данный момент более 57 тысяч произведений национального изобразительного искусства входят в бесценную коллекцию Третьяковской галереи</a:t>
            </a: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Третьяковской галереи:</a:t>
            </a:r>
          </a:p>
          <a:p>
            <a:pPr algn="ctr"/>
            <a:endParaRPr lang="ru-RU" sz="3600" b="1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4653136"/>
            <a:ext cx="68259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http://www.tretyakovgallery.ru/</a:t>
            </a:r>
            <a:endParaRPr lang="ru-RU" sz="4000" b="1" dirty="0">
              <a:solidFill>
                <a:srgbClr val="C00000"/>
              </a:solidFill>
              <a:latin typeface="Comic Sans MS" pitchFamily="66" charset="0"/>
              <a:cs typeface="Andalus" pitchFamily="18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3326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pic>
        <p:nvPicPr>
          <p:cNvPr id="7" name="Содержимое 6" descr="IMG_24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25"/>
          <a:stretch>
            <a:fillRect/>
          </a:stretch>
        </p:blipFill>
        <p:spPr>
          <a:xfrm>
            <a:off x="2483768" y="2420888"/>
            <a:ext cx="4617720" cy="3931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0" y="40466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Третьяковская галерея (ГТГ)</a:t>
            </a:r>
          </a:p>
          <a:p>
            <a:pPr algn="ctr"/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известна также как 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Третьяковка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—художественный музей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Москве, основанный в 1856 году, имеющий одну из самых крупных в мире  коллекций русского изобразительного искусства.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ретьяк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3785357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0" y="76470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Павел Михайлович Третьяков –</a:t>
            </a:r>
          </a:p>
          <a:p>
            <a:pPr lvl="0"/>
            <a:r>
              <a:rPr lang="ru-RU" sz="2000" b="1" dirty="0" smtClean="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                                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12.1832 г. — 4.12.1898 г.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707904" y="1885474"/>
            <a:ext cx="5220072" cy="440502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7610" rIns="0" bIns="4761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основатель Третьяковской галереи, человек широко образованный, страстный коллекционер. На протяжении многих лет он тщательно и любовно собирал картины русских художников. В 1872 году Третьяков начал постройку первых залов будущей галереи, пристраивая их к дому в Лаврушинском переулке, где он жил сам.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-621343"/>
            <a:ext cx="8712968" cy="85292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7610" rIns="0" bIns="4761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dirty="0" smtClean="0">
              <a:solidFill>
                <a:srgbClr val="C00000"/>
              </a:solidFill>
              <a:latin typeface="Comic Sans MS" pitchFamily="66" charset="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Третьяковская галерея включает: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cs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 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Древнерусское искусство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 – XVII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веков;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* искусство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искусство первой половины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искусство второй половины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искусство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искусство новейших течений.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chemeClr val="accent1"/>
              </a:solidFill>
              <a:latin typeface="Comic Sans MS" pitchFamily="66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chemeClr val="accent1"/>
              </a:solidFill>
              <a:latin typeface="Comic Sans MS" pitchFamily="66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atin typeface="Comic Sans MS" pitchFamily="66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atin typeface="Comic Sans MS" pitchFamily="66" charset="0"/>
              <a:cs typeface="Arial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Comic Sans MS" pitchFamily="66" charset="0"/>
              <a:cs typeface="Arial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4797152"/>
            <a:ext cx="2520280" cy="172819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Неизвестный  иконописец</a:t>
            </a:r>
          </a:p>
          <a:p>
            <a:pPr algn="ctr"/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Богоматерь Владимирская</a:t>
            </a:r>
          </a:p>
          <a:p>
            <a:pPr algn="ctr"/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треть XII века</a:t>
            </a:r>
            <a:r>
              <a:rPr lang="ru-RU" sz="1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d98d5d8a5eea6b26da133c899fff4e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1942336" cy="2962885"/>
          </a:xfrm>
          <a:prstGeom prst="rect">
            <a:avLst/>
          </a:prstGeom>
        </p:spPr>
      </p:pic>
      <p:pic>
        <p:nvPicPr>
          <p:cNvPr id="8" name="Рисунок 7" descr="089fe3a37c7c7f911a34e08fdf62e3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1988840"/>
            <a:ext cx="2095500" cy="27432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228184" y="4857452"/>
            <a:ext cx="2915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Дионисий 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Алексий митрополит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 XV - начало XVI вв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" name="Рисунок 10" descr="96813a32b90a9f4d0d75e76e215340b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1772816"/>
            <a:ext cx="1728192" cy="299110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43808" y="494116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Неизвестный автор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Солунский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Мозаика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1108-1113</a:t>
            </a:r>
            <a: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</a:br>
            <a:endParaRPr lang="ru-RU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611560" y="836712"/>
            <a:ext cx="8064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Древнерусская живопись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веков.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1891" y="476672"/>
            <a:ext cx="4107232" cy="820688"/>
          </a:xfrm>
          <a:effectLst>
            <a:outerShdw blurRad="50800" dist="38100" dir="2700000" algn="tl" rotWithShape="0">
              <a:schemeClr val="tx1"/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65104"/>
            <a:ext cx="2699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Вишняков Иван Яковлевич </a:t>
            </a:r>
            <a:b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императрицы Елизаветы Петровны</a:t>
            </a: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1743</a:t>
            </a:r>
            <a: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</a:br>
            <a:endParaRPr lang="ru-RU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6" name="Рисунок 5" descr="6537ad13f739acabeabce87298992ce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1972931" cy="2887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843808" y="5301208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Жилле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Никола-Франсуа</a:t>
            </a:r>
            <a:b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Петра I</a:t>
            </a: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cf2ef43cf4030128ee68893259b972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1484784"/>
            <a:ext cx="2433870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724128" y="4869160"/>
            <a:ext cx="3168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 </a:t>
            </a:r>
            <a:b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князя </a:t>
            </a:r>
            <a:r>
              <a:rPr lang="ru-RU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В.М.Долгорукого-Крымского</a:t>
            </a: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1776</a:t>
            </a:r>
            <a: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</a:br>
            <a:endParaRPr lang="ru-RU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10" name="Рисунок 9" descr="9ad7c94acdd88ee70908a52fcb9e71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1484784"/>
            <a:ext cx="2745105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764704"/>
            <a:ext cx="6394699" cy="523220"/>
          </a:xfrm>
          <a:prstGeom prst="rect">
            <a:avLst/>
          </a:prstGeom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первой половины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581128"/>
            <a:ext cx="3510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Тропинин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Василий Андреевич 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Девушка в голубом сарафане, с корзиной цветов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1810-е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Картон, масло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5071ef98cb7dc0f0225c75c977944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2377440" cy="27432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31840" y="4581128"/>
            <a:ext cx="3222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Кипренский Орест Адамович 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А.С.Пушкина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1827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Холст, масло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d53a92e2ad2c0cd81dec6ac5b18788b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844824"/>
            <a:ext cx="2362200" cy="27432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91672" y="4549676"/>
            <a:ext cx="29523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Александр Андреевич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Облака над побережьем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половина 1830-х - 1840-е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Бумага на картоне, масло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8" name="Рисунок 7" descr="ece25024a895a154a3c4e7ab625e4fe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2204864"/>
            <a:ext cx="2915816" cy="18002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Огромный зал галереи отведен прославленному русскому художнику Александру Андреевичу Иванову, его  полным жизни итальянским этюдам, знаменитой картине «Явление Христа народу», работа над которой длилась 20 лет (1837- 1857г.г.). Размеры картины поистине одновременно восхищают и удивляют (540 на 750 см.).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Иванов Александр. Явление Христа народу (Явление Мессии). Эксклюзивный заказ постер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99792" y="3284984"/>
            <a:ext cx="3810000" cy="2762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прославленная и самая полная коллекция русской живописи второй половины XIX века – картины В. Перова, В. Сурикова, В. Серова, пейзажистов – А.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Саврасова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И. Шишкина, И. Левитана и многих, многих других.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661248"/>
            <a:ext cx="3510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Василий Григорьевич Перов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Тройка. Ученики мастеровые везут воду. 1866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perov2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20888"/>
            <a:ext cx="4104456" cy="3139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004048" y="5661248"/>
            <a:ext cx="3510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Василий Иванович Суриков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Утро стрелецкой казни.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1881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420px-Surikov_strelt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420888"/>
            <a:ext cx="4536504" cy="3086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745</TotalTime>
  <Words>338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Искусство XVIII века</vt:lpstr>
      <vt:lpstr>Презентация PowerPoint</vt:lpstr>
      <vt:lpstr>Огромный зал галереи отведен прославленному русскому художнику Александру Андреевичу Иванову, его  полным жизни итальянским этюдам, знаменитой картине «Явление Христа народу», работа над которой длилась 20 лет (1837- 1857г.г.). Размеры картины поистине одновременно восхищают и удивляют (540 на 750 см.).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Vista</cp:lastModifiedBy>
  <cp:revision>78</cp:revision>
  <dcterms:created xsi:type="dcterms:W3CDTF">2014-03-10T10:03:27Z</dcterms:created>
  <dcterms:modified xsi:type="dcterms:W3CDTF">2021-05-13T09:37:12Z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664371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